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4"/>
  </p:notesMasterIdLst>
  <p:sldIdLst>
    <p:sldId id="256" r:id="rId2"/>
    <p:sldId id="257" r:id="rId3"/>
  </p:sldIdLst>
  <p:sldSz cx="12192000" cy="6858000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Yael Gruzman" initials="YG" lastIdx="1" clrIdx="0">
    <p:extLst>
      <p:ext uri="{19B8F6BF-5375-455C-9EA6-DF929625EA0E}">
        <p15:presenceInfo xmlns:p15="http://schemas.microsoft.com/office/powerpoint/2012/main" userId="Yael Gruzma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5000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114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commentAuthors" Target="commentAuthors.xml"/><Relationship Id="rId4" Type="http://schemas.openxmlformats.org/officeDocument/2006/relationships/notesMaster" Target="notesMasters/notesMaster1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fld id="{7A86015B-6AE7-4037-88EE-E505DED63272}" type="datetimeFigureOut">
              <a:rPr lang="en-US" smtClean="0"/>
              <a:t>5/2/2021</a:t>
            </a:fld>
            <a:endParaRPr lang="en-US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en-US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fld id="{A9482DD2-78B4-4159-91FB-6A1B439541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2423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482DD2-78B4-4159-91FB-6A1B4395415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1886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A9434-B01C-4716-ADC8-F7BEB1F00ABD}" type="datetimeFigureOut">
              <a:rPr lang="he-IL" smtClean="0"/>
              <a:t>כ'/אייר/תשפ"א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B9E45-9A33-4324-832D-6F0CE8347EF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3304433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A9434-B01C-4716-ADC8-F7BEB1F00ABD}" type="datetimeFigureOut">
              <a:rPr lang="he-IL" smtClean="0"/>
              <a:t>כ'/אייר/תשפ"א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B9E45-9A33-4324-832D-6F0CE8347EF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8788457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A9434-B01C-4716-ADC8-F7BEB1F00ABD}" type="datetimeFigureOut">
              <a:rPr lang="he-IL" smtClean="0"/>
              <a:t>כ'/אייר/תשפ"א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B9E45-9A33-4324-832D-6F0CE8347EF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9071954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A9434-B01C-4716-ADC8-F7BEB1F00ABD}" type="datetimeFigureOut">
              <a:rPr lang="he-IL" smtClean="0"/>
              <a:t>כ'/אייר/תשפ"א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B9E45-9A33-4324-832D-6F0CE8347EF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0183119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A9434-B01C-4716-ADC8-F7BEB1F00ABD}" type="datetimeFigureOut">
              <a:rPr lang="he-IL" smtClean="0"/>
              <a:t>כ'/אייר/תשפ"א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B9E45-9A33-4324-832D-6F0CE8347EF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4635320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A9434-B01C-4716-ADC8-F7BEB1F00ABD}" type="datetimeFigureOut">
              <a:rPr lang="he-IL" smtClean="0"/>
              <a:t>כ'/אייר/תשפ"א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B9E45-9A33-4324-832D-6F0CE8347EF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1823709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7" name="מציין מיקום של תאריך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A9434-B01C-4716-ADC8-F7BEB1F00ABD}" type="datetimeFigureOut">
              <a:rPr lang="he-IL" smtClean="0"/>
              <a:t>כ'/אייר/תשפ"א</a:t>
            </a:fld>
            <a:endParaRPr lang="he-IL"/>
          </a:p>
        </p:txBody>
      </p:sp>
      <p:sp>
        <p:nvSpPr>
          <p:cNvPr id="8" name="מציין מיקום של כותרת תחתונה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מציין מיקום של מספר שקופית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B9E45-9A33-4324-832D-6F0CE8347EF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2323190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A9434-B01C-4716-ADC8-F7BEB1F00ABD}" type="datetimeFigureOut">
              <a:rPr lang="he-IL" smtClean="0"/>
              <a:t>כ'/אייר/תשפ"א</a:t>
            </a:fld>
            <a:endParaRPr lang="he-IL"/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B9E45-9A33-4324-832D-6F0CE8347EF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9902359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A9434-B01C-4716-ADC8-F7BEB1F00ABD}" type="datetimeFigureOut">
              <a:rPr lang="he-IL" smtClean="0"/>
              <a:t>כ'/אייר/תשפ"א</a:t>
            </a:fld>
            <a:endParaRPr lang="he-IL"/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B9E45-9A33-4324-832D-6F0CE8347EF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5556367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A9434-B01C-4716-ADC8-F7BEB1F00ABD}" type="datetimeFigureOut">
              <a:rPr lang="he-IL" smtClean="0"/>
              <a:t>כ'/אייר/תשפ"א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B9E45-9A33-4324-832D-6F0CE8347EF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7931174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A9434-B01C-4716-ADC8-F7BEB1F00ABD}" type="datetimeFigureOut">
              <a:rPr lang="he-IL" smtClean="0"/>
              <a:t>כ'/אייר/תשפ"א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B9E45-9A33-4324-832D-6F0CE8347EF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7938210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FA9434-B01C-4716-ADC8-F7BEB1F00ABD}" type="datetimeFigureOut">
              <a:rPr lang="he-IL" smtClean="0"/>
              <a:t>כ'/אייר/תשפ"א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5B9E45-9A33-4324-832D-6F0CE8347EF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532553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0" y="2068945"/>
            <a:ext cx="9153236" cy="973672"/>
          </a:xfrm>
        </p:spPr>
        <p:txBody>
          <a:bodyPr>
            <a:normAutofit/>
          </a:bodyPr>
          <a:lstStyle/>
          <a:p>
            <a:r>
              <a:rPr lang="he-IL" sz="5400" dirty="0">
                <a:latin typeface="Guttman Yad" panose="02010401010101010101" pitchFamily="2" charset="-79"/>
                <a:cs typeface="+mn-cs"/>
              </a:rPr>
              <a:t>כיצד נכנסים למאגרים מהבית?</a:t>
            </a:r>
          </a:p>
        </p:txBody>
      </p:sp>
    </p:spTree>
    <p:extLst>
      <p:ext uri="{BB962C8B-B14F-4D97-AF65-F5344CB8AC3E}">
        <p14:creationId xmlns:p14="http://schemas.microsoft.com/office/powerpoint/2010/main" val="4063958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18D03C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" y="165100"/>
            <a:ext cx="12330387" cy="6248400"/>
          </a:xfrm>
        </p:spPr>
      </p:pic>
    </p:spTree>
    <p:extLst>
      <p:ext uri="{BB962C8B-B14F-4D97-AF65-F5344CB8AC3E}">
        <p14:creationId xmlns:p14="http://schemas.microsoft.com/office/powerpoint/2010/main" val="1377653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6</Words>
  <Application>Microsoft Office PowerPoint</Application>
  <PresentationFormat>Widescreen</PresentationFormat>
  <Paragraphs>2</Paragraphs>
  <Slides>2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3" baseType="lpstr">
      <vt:lpstr>ערכת נושא Office</vt:lpstr>
      <vt:lpstr>כיצד נכנסים למאגרים מהבית?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כניסה למאגרי חינוך מהבית</dc:title>
  <dc:creator>Windows User</dc:creator>
  <cp:lastModifiedBy>Yael Gruzman</cp:lastModifiedBy>
  <cp:revision>5</cp:revision>
  <dcterms:created xsi:type="dcterms:W3CDTF">2021-04-28T15:22:39Z</dcterms:created>
  <dcterms:modified xsi:type="dcterms:W3CDTF">2021-05-02T08:56:40Z</dcterms:modified>
</cp:coreProperties>
</file>